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1" r:id="rId1"/>
  </p:sldMasterIdLst>
  <p:sldIdLst>
    <p:sldId id="256" r:id="rId2"/>
    <p:sldId id="257" r:id="rId3"/>
    <p:sldId id="258" r:id="rId4"/>
    <p:sldId id="361" r:id="rId5"/>
    <p:sldId id="362" r:id="rId6"/>
    <p:sldId id="363" r:id="rId7"/>
    <p:sldId id="364" r:id="rId8"/>
    <p:sldId id="365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42" r:id="rId19"/>
    <p:sldId id="343" r:id="rId20"/>
    <p:sldId id="344" r:id="rId21"/>
    <p:sldId id="345" r:id="rId22"/>
    <p:sldId id="346" r:id="rId23"/>
    <p:sldId id="347" r:id="rId24"/>
    <p:sldId id="318" r:id="rId25"/>
    <p:sldId id="319" r:id="rId26"/>
    <p:sldId id="320" r:id="rId27"/>
    <p:sldId id="321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272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273" r:id="rId54"/>
    <p:sldId id="274" r:id="rId55"/>
    <p:sldId id="275" r:id="rId56"/>
    <p:sldId id="276" r:id="rId57"/>
    <p:sldId id="277" r:id="rId58"/>
    <p:sldId id="278" r:id="rId59"/>
    <p:sldId id="279" r:id="rId60"/>
    <p:sldId id="280" r:id="rId61"/>
    <p:sldId id="281" r:id="rId62"/>
    <p:sldId id="366" r:id="rId63"/>
    <p:sldId id="367" r:id="rId64"/>
    <p:sldId id="368" r:id="rId65"/>
    <p:sldId id="282" r:id="rId66"/>
    <p:sldId id="283" r:id="rId67"/>
    <p:sldId id="284" r:id="rId68"/>
    <p:sldId id="285" r:id="rId69"/>
    <p:sldId id="286" r:id="rId70"/>
    <p:sldId id="287" r:id="rId71"/>
    <p:sldId id="288" r:id="rId72"/>
    <p:sldId id="259" r:id="rId73"/>
    <p:sldId id="260" r:id="rId74"/>
    <p:sldId id="261" r:id="rId75"/>
    <p:sldId id="262" r:id="rId76"/>
    <p:sldId id="263" r:id="rId77"/>
    <p:sldId id="264" r:id="rId78"/>
    <p:sldId id="265" r:id="rId79"/>
    <p:sldId id="266" r:id="rId80"/>
    <p:sldId id="267" r:id="rId81"/>
    <p:sldId id="268" r:id="rId82"/>
    <p:sldId id="269" r:id="rId83"/>
    <p:sldId id="270" r:id="rId84"/>
    <p:sldId id="271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71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02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846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172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188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435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224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097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32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662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376732" y="3963600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6127" y="2291698"/>
            <a:ext cx="9144000" cy="1234440"/>
          </a:xfrm>
        </p:spPr>
        <p:txBody>
          <a:bodyPr/>
          <a:lstStyle/>
          <a:p>
            <a:r>
              <a:rPr lang="en-US" b="1" dirty="0" smtClean="0"/>
              <a:t>Spring AspectJ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before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59164"/>
            <a:ext cx="66294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7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75" y="2084832"/>
            <a:ext cx="660082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4" y="2084832"/>
            <a:ext cx="65151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2" y="2141714"/>
            <a:ext cx="62769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4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2003778"/>
            <a:ext cx="66103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2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14" y="2431492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After returning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02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1913643"/>
            <a:ext cx="61626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9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93" y="1908174"/>
            <a:ext cx="5800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3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returning advice class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1985256"/>
            <a:ext cx="66294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7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after returning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196" y="1999720"/>
            <a:ext cx="66198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Implementing aspect</a:t>
            </a:r>
          </a:p>
          <a:p>
            <a:r>
              <a:rPr lang="en-US" dirty="0" smtClean="0"/>
              <a:t>AspectJ APIs and annotations</a:t>
            </a:r>
          </a:p>
          <a:p>
            <a:r>
              <a:rPr lang="en-US" dirty="0" smtClean="0"/>
              <a:t>AOP Proxies</a:t>
            </a:r>
          </a:p>
          <a:p>
            <a:r>
              <a:rPr lang="en-US" dirty="0" smtClean="0"/>
              <a:t>Spring AOP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from aspect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752" y="2003777"/>
            <a:ext cx="6648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7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43" y="2084832"/>
            <a:ext cx="66484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advice with domain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023" y="2076450"/>
            <a:ext cx="56673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9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597" y="1994253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568" y="19912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347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r>
              <a:rPr lang="en-US" dirty="0" smtClean="0"/>
              <a:t> 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62" y="1989314"/>
            <a:ext cx="63150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r>
              <a:rPr lang="en-US" dirty="0" smtClean="0"/>
              <a:t> 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553" y="2046640"/>
            <a:ext cx="63436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75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pointcuts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684" y="1890359"/>
            <a:ext cx="63150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070" y="2175051"/>
            <a:ext cx="6181725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620" y="1994253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0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74" y="1892652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1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pointcuts</a:t>
            </a:r>
            <a:r>
              <a:rPr lang="en-US" dirty="0" smtClean="0"/>
              <a:t> definition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78" y="2017889"/>
            <a:ext cx="6400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0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593" y="2110669"/>
            <a:ext cx="610552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7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19" y="2047876"/>
            <a:ext cx="65722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65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380" y="1955095"/>
            <a:ext cx="66103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3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8" y="1964972"/>
            <a:ext cx="66103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70" y="1950332"/>
            <a:ext cx="64103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009" y="1959857"/>
            <a:ext cx="660082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7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724" y="2205714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8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introduction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5" y="1947686"/>
            <a:ext cx="59531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169" y="2176286"/>
            <a:ext cx="59245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spectJ advice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42" y="1930223"/>
            <a:ext cx="61150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7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923" y="2014009"/>
            <a:ext cx="63531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</a:t>
            </a:r>
            <a:r>
              <a:rPr lang="en-US" dirty="0" err="1" smtClean="0"/>
              <a:t>pointcut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493" y="2170289"/>
            <a:ext cx="6181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1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50" y="2068160"/>
            <a:ext cx="59340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0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42" y="2084832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41" y="1971675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5" y="2069570"/>
            <a:ext cx="63531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9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84" y="2119136"/>
            <a:ext cx="6286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064" y="2084832"/>
            <a:ext cx="66484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8" y="2077508"/>
            <a:ext cx="66484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3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2436" y="2431493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Before advice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550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bean postprocessor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36" y="2052108"/>
            <a:ext cx="66103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43" y="1905176"/>
            <a:ext cx="6296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0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197" y="1991430"/>
            <a:ext cx="664845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5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325" y="2092825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AspectJ advice with spring AOP xml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891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AspectJ advice with spring </a:t>
            </a:r>
            <a:r>
              <a:rPr lang="en-US" dirty="0" err="1" smtClean="0"/>
              <a:t>aop</a:t>
            </a:r>
            <a:r>
              <a:rPr lang="en-US" dirty="0" smtClean="0"/>
              <a:t> xml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863548"/>
            <a:ext cx="6153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247" y="1894064"/>
            <a:ext cx="602932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49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770" y="1986844"/>
            <a:ext cx="6562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56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91" y="2059693"/>
            <a:ext cx="66294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7" y="2010304"/>
            <a:ext cx="662940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3" y="1925284"/>
            <a:ext cx="65913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6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46" y="2003248"/>
            <a:ext cx="635317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5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161" y="1995487"/>
            <a:ext cx="65151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2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66" y="2038879"/>
            <a:ext cx="66294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6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461" y="2334994"/>
            <a:ext cx="9720072" cy="1499616"/>
          </a:xfrm>
        </p:spPr>
        <p:txBody>
          <a:bodyPr/>
          <a:lstStyle/>
          <a:p>
            <a:pPr algn="ctr"/>
            <a:r>
              <a:rPr lang="en-US" dirty="0" smtClean="0"/>
              <a:t>AOP PROXIES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123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AOP PROXIES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28" y="3686175"/>
            <a:ext cx="8201025" cy="3171825"/>
          </a:xfrm>
          <a:prstGeom prst="rect">
            <a:avLst/>
          </a:prstGeom>
        </p:spPr>
      </p:pic>
      <p:pic>
        <p:nvPicPr>
          <p:cNvPr id="1026" name="Picture 2" descr="http://docs.spring.io/spring/docs/current/spring-framework-reference/html/images/aop-proxy-c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1" y="2373439"/>
            <a:ext cx="48387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97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AOP PROXIES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331" y="2684286"/>
            <a:ext cx="800100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592" y="2137981"/>
            <a:ext cx="10058400" cy="1450757"/>
          </a:xfrm>
        </p:spPr>
        <p:txBody>
          <a:bodyPr/>
          <a:lstStyle/>
          <a:p>
            <a:pPr algn="ctr"/>
            <a:r>
              <a:rPr lang="en-US" dirty="0" smtClean="0"/>
              <a:t>Spring AOP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646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519" y="2025826"/>
            <a:ext cx="62674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64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JDBC transaction management using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69" y="1966911"/>
            <a:ext cx="625792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066" y="1964795"/>
            <a:ext cx="6096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06" y="1848203"/>
            <a:ext cx="6162675" cy="4019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976" y="5867753"/>
            <a:ext cx="11620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0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guideline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1931634"/>
            <a:ext cx="6343650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3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54" y="1879599"/>
            <a:ext cx="61436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94" y="2005542"/>
            <a:ext cx="62103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9" y="2041348"/>
            <a:ext cx="66103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3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persistence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781" y="1970792"/>
            <a:ext cx="61817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44" y="2121606"/>
            <a:ext cx="6248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612" y="2035351"/>
            <a:ext cx="650557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1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spring AOP/</a:t>
            </a:r>
            <a:r>
              <a:rPr lang="en-US" dirty="0" err="1" smtClean="0"/>
              <a:t>tx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68" y="2078390"/>
            <a:ext cx="665797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5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955" y="2100615"/>
            <a:ext cx="65532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36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091" y="2007129"/>
            <a:ext cx="66103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43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534" y="1987903"/>
            <a:ext cx="658177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advice process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61" y="2084832"/>
            <a:ext cx="62103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484" y="1933398"/>
            <a:ext cx="6591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Initializer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69" y="2002367"/>
            <a:ext cx="645795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2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transaction manager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1" y="1961797"/>
            <a:ext cx="6629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081" y="1870781"/>
            <a:ext cx="63817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152" y="1993547"/>
            <a:ext cx="61912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62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before advice class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06" y="2084832"/>
            <a:ext cx="639127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7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1068</TotalTime>
  <Words>258</Words>
  <Application>Microsoft Office PowerPoint</Application>
  <PresentationFormat>Widescreen</PresentationFormat>
  <Paragraphs>89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Office Theme</vt:lpstr>
      <vt:lpstr>Spring AspectJ</vt:lpstr>
      <vt:lpstr>Outline</vt:lpstr>
      <vt:lpstr>Aspect</vt:lpstr>
      <vt:lpstr>Advice</vt:lpstr>
      <vt:lpstr>Before advice</vt:lpstr>
      <vt:lpstr>Before advice</vt:lpstr>
      <vt:lpstr>Before advice guideline</vt:lpstr>
      <vt:lpstr>Before advice process</vt:lpstr>
      <vt:lpstr>Create before advice class</vt:lpstr>
      <vt:lpstr>Register before advice bean</vt:lpstr>
      <vt:lpstr>Reference from aspect</vt:lpstr>
      <vt:lpstr>Domain beans</vt:lpstr>
      <vt:lpstr>Integrate advice with domain beans</vt:lpstr>
      <vt:lpstr>Access and use beans</vt:lpstr>
      <vt:lpstr>After returning advice</vt:lpstr>
      <vt:lpstr>After returning advice</vt:lpstr>
      <vt:lpstr>After returning advice</vt:lpstr>
      <vt:lpstr>After returning advice class</vt:lpstr>
      <vt:lpstr>Register after returning advice bean</vt:lpstr>
      <vt:lpstr>Reference from aspect</vt:lpstr>
      <vt:lpstr>Domain beans</vt:lpstr>
      <vt:lpstr>Integrate advice with domain bean</vt:lpstr>
      <vt:lpstr>Access and use beans</vt:lpstr>
      <vt:lpstr>AspectJ pointcuts</vt:lpstr>
      <vt:lpstr>AspectJ pointcuts introduction</vt:lpstr>
      <vt:lpstr>AspectJ pointcuts introduction</vt:lpstr>
      <vt:lpstr>AspectJ pointcuts process</vt:lpstr>
      <vt:lpstr>Select join point</vt:lpstr>
      <vt:lpstr>Select join point</vt:lpstr>
      <vt:lpstr>Select join point</vt:lpstr>
      <vt:lpstr>Create pointcuts definition class</vt:lpstr>
      <vt:lpstr>Define pointcuts</vt:lpstr>
      <vt:lpstr>Create advice class</vt:lpstr>
      <vt:lpstr>Register advice bean</vt:lpstr>
      <vt:lpstr>Define aspect</vt:lpstr>
      <vt:lpstr>Domain beans</vt:lpstr>
      <vt:lpstr>Access and use beans</vt:lpstr>
      <vt:lpstr>AspectJ advice</vt:lpstr>
      <vt:lpstr>AspectJ advice introduction</vt:lpstr>
      <vt:lpstr>AspectJ advice </vt:lpstr>
      <vt:lpstr>AspectJ pointcut process</vt:lpstr>
      <vt:lpstr>AspectJ pointcut process</vt:lpstr>
      <vt:lpstr>Select join points</vt:lpstr>
      <vt:lpstr>Select join points</vt:lpstr>
      <vt:lpstr>Select join points</vt:lpstr>
      <vt:lpstr>Define pointcuts</vt:lpstr>
      <vt:lpstr>Create advice class</vt:lpstr>
      <vt:lpstr>Create advice class</vt:lpstr>
      <vt:lpstr>Register advice bean</vt:lpstr>
      <vt:lpstr>Register bean postprocessor</vt:lpstr>
      <vt:lpstr>Domain beans</vt:lpstr>
      <vt:lpstr>Access and use beans</vt:lpstr>
      <vt:lpstr>AspectJ advice with spring AOP xml</vt:lpstr>
      <vt:lpstr>AspectJ advice with spring aop xml</vt:lpstr>
      <vt:lpstr>Process </vt:lpstr>
      <vt:lpstr>Create advice class</vt:lpstr>
      <vt:lpstr>Register advice bean</vt:lpstr>
      <vt:lpstr>Define pointcut</vt:lpstr>
      <vt:lpstr>Define pointcut</vt:lpstr>
      <vt:lpstr>Domain beans</vt:lpstr>
      <vt:lpstr>Access and use Beans</vt:lpstr>
      <vt:lpstr>AOP PROXIES</vt:lpstr>
      <vt:lpstr>AOP PROXIES</vt:lpstr>
      <vt:lpstr>AOP PROXIES</vt:lpstr>
      <vt:lpstr>Spring AOP application</vt:lpstr>
      <vt:lpstr>JDBC transaction management using AOP</vt:lpstr>
      <vt:lpstr>JDBC transaction management using AOP</vt:lpstr>
      <vt:lpstr>Process </vt:lpstr>
      <vt:lpstr>Process </vt:lpstr>
      <vt:lpstr>Process </vt:lpstr>
      <vt:lpstr>Develop persistence library</vt:lpstr>
      <vt:lpstr>Develop persistence library</vt:lpstr>
      <vt:lpstr>Develop persistence library</vt:lpstr>
      <vt:lpstr>Select join points</vt:lpstr>
      <vt:lpstr>Create bean definitions</vt:lpstr>
      <vt:lpstr>Create spring AOP/tx definitions</vt:lpstr>
      <vt:lpstr>Register transaction manager</vt:lpstr>
      <vt:lpstr>Register advice bean</vt:lpstr>
      <vt:lpstr>Define pointcut</vt:lpstr>
      <vt:lpstr>Define aspect</vt:lpstr>
      <vt:lpstr>Initializer container</vt:lpstr>
      <vt:lpstr>Test transaction manager</vt:lpstr>
      <vt:lpstr>Summary </vt:lpstr>
      <vt:lpstr>Summary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254</cp:revision>
  <dcterms:created xsi:type="dcterms:W3CDTF">2016-07-21T12:38:40Z</dcterms:created>
  <dcterms:modified xsi:type="dcterms:W3CDTF">2016-08-12T09:04:49Z</dcterms:modified>
</cp:coreProperties>
</file>